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7f2ce593b04db0" /><Relationship Type="http://schemas.openxmlformats.org/officeDocument/2006/relationships/extended-properties" Target="/docProps/app.xml" Id="R400666c592c34d84" /><Relationship Type="http://schemas.openxmlformats.org/officeDocument/2006/relationships/officeDocument" Target="/ppt/presentation.xml" Id="R0a7c7e45bce746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9b59edda334a76"/>
  </p:sldMasterIdLst>
  <p:notesMasterIdLst>
    <p:notesMasterId xmlns:r="http://schemas.openxmlformats.org/officeDocument/2006/relationships" r:id="Rc184b69c923e4a1e"/>
  </p:notesMasterIdLst>
  <p:sldIdLst>
    <p:sldId xmlns:r="http://schemas.openxmlformats.org/officeDocument/2006/relationships" id="256" r:id="R54c50e8586544510"/>
    <p:sldId xmlns:r="http://schemas.openxmlformats.org/officeDocument/2006/relationships" id="257" r:id="Rf19174588f50400d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7c2cfff6054580" /><Relationship Type="http://schemas.openxmlformats.org/officeDocument/2006/relationships/slideMaster" Target="/ppt/slideMasters/slideMaster1.xml" Id="Rb79b59edda334a76" /><Relationship Type="http://schemas.openxmlformats.org/officeDocument/2006/relationships/notesMaster" Target="/ppt/notesMasters/notesMaster1.xml" Id="Rc184b69c923e4a1e" /><Relationship Type="http://schemas.openxmlformats.org/officeDocument/2006/relationships/presProps" Target="/ppt/presProps.xml" Id="R1eea37db8e5249d7" /><Relationship Type="http://schemas.openxmlformats.org/officeDocument/2006/relationships/tableStyles" Target="/ppt/tableStyles.xml" Id="Re3f61098cd724ffa" /><Relationship Type="http://schemas.openxmlformats.org/officeDocument/2006/relationships/slide" Target="/ppt/slides/slide1.xml" Id="R54c50e8586544510" /><Relationship Type="http://schemas.openxmlformats.org/officeDocument/2006/relationships/slide" Target="/ppt/slides/slide2.xml" Id="Rf19174588f5040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2e517a96094c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REEE 2027">
      <a:dk1>
        <a:srgbClr val="17202D"/>
      </a:dk1>
      <a:lt1>
        <a:srgbClr val="F6F2EA"/>
      </a:lt1>
      <a:dk2>
        <a:srgbClr val="59606B"/>
      </a:dk2>
      <a:lt2>
        <a:srgbClr val="FFFFFF"/>
      </a:lt2>
      <a:accent1>
        <a:srgbClr val="FF6F61"/>
      </a:accent1>
      <a:accent2>
        <a:srgbClr val="89B8EE"/>
      </a:accent2>
      <a:accent3>
        <a:srgbClr val="F6C95D"/>
      </a:accent3>
      <a:accent4>
        <a:srgbClr val="FFD1CB"/>
      </a:accent4>
      <a:accent5>
        <a:srgbClr val="DBEAFF"/>
      </a:accent5>
      <a:accent6>
        <a:srgbClr val="59606B"/>
      </a:accent6>
      <a:hlink>
        <a:srgbClr val="FF6F61"/>
      </a:hlink>
      <a:folHlink>
        <a:srgbClr val="89B8E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EEE 2027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865fafc25a4a17" /><Relationship Type="http://schemas.openxmlformats.org/officeDocument/2006/relationships/notesMaster" Target="/ppt/notesMasters/notesMaster1.xml" Id="R5cf2bb0d2cc445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07dc11a16b46ae" /><Relationship Type="http://schemas.openxmlformats.org/officeDocument/2006/relationships/notesMaster" Target="/ppt/notesMasters/notesMaster1.xml" Id="R74e8c40c968548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Español announcement. Replace or add your name, institution and presentation title as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Congress dates, format, branding and URLs supplied by the organizer in this conversation.</a:t>
            </a:r>
          </a:p>
          <a:p xmlns:a="http://schemas.openxmlformats.org/drawingml/2006/main">
            <a:r>
              <a:t>- No external visual assets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English announcement. Replace or add your name, institution and presentation title as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Congress dates, format, branding and URLs supplied by the organizer in this conversation.</a:t>
            </a:r>
          </a:p>
          <a:p xmlns:a="http://schemas.openxmlformats.org/drawingml/2006/main">
            <a:r>
              <a:t>- No external visual assets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482ff9dedc4f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f51a8e3b17486f" /><Relationship Type="http://schemas.openxmlformats.org/officeDocument/2006/relationships/slideLayout" Target="/ppt/slideLayouts/slideLayout1.xml" Id="R9accb4a5012747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ccb4a5012747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REEE 2027">
      <a:dk1>
        <a:srgbClr val="17202D"/>
      </a:dk1>
      <a:lt1>
        <a:srgbClr val="F6F2EA"/>
      </a:lt1>
      <a:dk2>
        <a:srgbClr val="59606B"/>
      </a:dk2>
      <a:lt2>
        <a:srgbClr val="FFFFFF"/>
      </a:lt2>
      <a:accent1>
        <a:srgbClr val="FF6F61"/>
      </a:accent1>
      <a:accent2>
        <a:srgbClr val="89B8EE"/>
      </a:accent2>
      <a:accent3>
        <a:srgbClr val="F6C95D"/>
      </a:accent3>
      <a:accent4>
        <a:srgbClr val="FFD1CB"/>
      </a:accent4>
      <a:accent5>
        <a:srgbClr val="DBEAFF"/>
      </a:accent5>
      <a:accent6>
        <a:srgbClr val="59606B"/>
      </a:accent6>
      <a:hlink>
        <a:srgbClr val="FF6F61"/>
      </a:hlink>
      <a:folHlink>
        <a:srgbClr val="89B8E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EEE 2027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21fea32054075" /><Relationship Type="http://schemas.openxmlformats.org/officeDocument/2006/relationships/image" Target="/ppt/media/image.png" Id="Rcb372bcc2b4b41a0" /><Relationship Type="http://schemas.openxmlformats.org/officeDocument/2006/relationships/notesSlide" Target="/ppt/notesSlides/notesSlide1.xml" Id="Rbc2f17f5ffec40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232da3e204b04" /><Relationship Type="http://schemas.openxmlformats.org/officeDocument/2006/relationships/image" Target="/ppt/media/image2.png" Id="R3543cd24875c4101" /><Relationship Type="http://schemas.openxmlformats.org/officeDocument/2006/relationships/notesSlide" Target="/ppt/notesSlides/notesSlide2.xml" Id="Rd3246031593b40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72bcc2b4b41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625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3cd24875c410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1010"/>
      </p:ext>
    </p:extLst>
  </p:cSld>
</p:sld>
</file>

<file path=ppt/theme/theme1.xml><?xml version="1.0" encoding="utf-8"?>
<a:theme xmlns:a="http://schemas.openxmlformats.org/drawingml/2006/main" name="ChatGPT">
  <a:themeElements>
    <a:clrScheme name="REEE 2027">
      <a:dk1>
        <a:srgbClr val="17202D"/>
      </a:dk1>
      <a:lt1>
        <a:srgbClr val="F6F2EA"/>
      </a:lt1>
      <a:dk2>
        <a:srgbClr val="59606B"/>
      </a:dk2>
      <a:lt2>
        <a:srgbClr val="FFFFFF"/>
      </a:lt2>
      <a:accent1>
        <a:srgbClr val="FF6F61"/>
      </a:accent1>
      <a:accent2>
        <a:srgbClr val="89B8EE"/>
      </a:accent2>
      <a:accent3>
        <a:srgbClr val="F6C95D"/>
      </a:accent3>
      <a:accent4>
        <a:srgbClr val="FFD1CB"/>
      </a:accent4>
      <a:accent5>
        <a:srgbClr val="DBEAFF"/>
      </a:accent5>
      <a:accent6>
        <a:srgbClr val="59606B"/>
      </a:accent6>
      <a:hlink>
        <a:srgbClr val="FF6F61"/>
      </a:hlink>
      <a:folHlink>
        <a:srgbClr val="89B8E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EEE 2027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2026-08-21T06:27:27.4120000Z</dcterms:created>
  <dcterms:modified xsi:type="dcterms:W3CDTF">2026-08-21T06:27:27.4120000Z</dcterms:modified>
</coreProperties>
</file>